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7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7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9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4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6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818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38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82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850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89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81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26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86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049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01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11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76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9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56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7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709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2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0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83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7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255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60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475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2552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2608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9675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9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6517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381287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9370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13289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1905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370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22259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30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324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6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6836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02894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737262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4568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9382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38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37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3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06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3127248"/>
            <a:ext cx="4533398" cy="3108960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Q&amp;A </a:t>
            </a:r>
          </a:p>
          <a:p>
            <a:r>
              <a:rPr lang="en-US" dirty="0"/>
              <a:t>Visual appeal </a:t>
            </a:r>
          </a:p>
          <a:p>
            <a:r>
              <a:rPr lang="en-US" dirty="0"/>
              <a:t>Engaging the </a:t>
            </a:r>
            <a:r>
              <a:rPr lang="en-US"/>
              <a:t>audience </a:t>
            </a:r>
          </a:p>
          <a:p>
            <a:r>
              <a:rPr lang="en-US"/>
              <a:t>Effective </a:t>
            </a:r>
            <a:r>
              <a:rPr lang="en-US" dirty="0"/>
              <a:t>delivery techniques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</Words>
  <Application>Microsoft Office PowerPoint</Application>
  <PresentationFormat>와이드스크린</PresentationFormat>
  <Paragraphs>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Arial Black</vt:lpstr>
      <vt:lpstr>Avenir Next LT Pro Light</vt:lpstr>
      <vt:lpstr>light_modernist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2025-05-07T16:39:32Z</dcterms:created>
  <dcterms:modified xsi:type="dcterms:W3CDTF">2025-05-10T07:56:19Z</dcterms:modified>
</cp:coreProperties>
</file>